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8" r:id="rId3"/>
    <p:sldId id="287" r:id="rId4"/>
    <p:sldId id="283" r:id="rId5"/>
    <p:sldId id="284" r:id="rId6"/>
    <p:sldId id="285" r:id="rId7"/>
    <p:sldId id="286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4F9E-4A73-410F-9F19-6E464A4E34F9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502E-39AB-4D5C-98B1-0D07E9B9B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4F9E-4A73-410F-9F19-6E464A4E34F9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502E-39AB-4D5C-98B1-0D07E9B9B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4F9E-4A73-410F-9F19-6E464A4E34F9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502E-39AB-4D5C-98B1-0D07E9B9B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4F9E-4A73-410F-9F19-6E464A4E34F9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502E-39AB-4D5C-98B1-0D07E9B9B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4F9E-4A73-410F-9F19-6E464A4E34F9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502E-39AB-4D5C-98B1-0D07E9B9B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4F9E-4A73-410F-9F19-6E464A4E34F9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502E-39AB-4D5C-98B1-0D07E9B9B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4F9E-4A73-410F-9F19-6E464A4E34F9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502E-39AB-4D5C-98B1-0D07E9B9B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4F9E-4A73-410F-9F19-6E464A4E34F9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502E-39AB-4D5C-98B1-0D07E9B9B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4F9E-4A73-410F-9F19-6E464A4E34F9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502E-39AB-4D5C-98B1-0D07E9B9B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4F9E-4A73-410F-9F19-6E464A4E34F9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502E-39AB-4D5C-98B1-0D07E9B9B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4F9E-4A73-410F-9F19-6E464A4E34F9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502E-39AB-4D5C-98B1-0D07E9B9B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84F9E-4A73-410F-9F19-6E464A4E34F9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D502E-39AB-4D5C-98B1-0D07E9B9B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021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Is Modern Communications Technology</a:t>
            </a:r>
            <a:br>
              <a:rPr lang="en-US" sz="3600" dirty="0" smtClean="0"/>
            </a:br>
            <a:r>
              <a:rPr lang="en-US" sz="3600" dirty="0" smtClean="0"/>
              <a:t>Ringing the Death Knell of ‘Real’ Communications?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Did you know?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http://www.youtube.com/watch?v=cL9Wu2kWwSY&amp;feature=related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 is everything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is happening at light speed</a:t>
            </a:r>
          </a:p>
          <a:p>
            <a:pPr lvl="1"/>
            <a:r>
              <a:rPr lang="en-US" dirty="0" smtClean="0"/>
              <a:t>People</a:t>
            </a:r>
          </a:p>
          <a:p>
            <a:pPr lvl="1"/>
            <a:r>
              <a:rPr lang="en-US" dirty="0" smtClean="0"/>
              <a:t>Consumption</a:t>
            </a:r>
          </a:p>
          <a:p>
            <a:pPr lvl="1"/>
            <a:r>
              <a:rPr lang="en-US" dirty="0" smtClean="0"/>
              <a:t>Communications</a:t>
            </a:r>
          </a:p>
          <a:p>
            <a:pPr lvl="1"/>
            <a:r>
              <a:rPr lang="en-US" dirty="0" smtClean="0"/>
              <a:t>Complications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global warning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global warning – a not-so-silent silent alarm:</a:t>
            </a:r>
          </a:p>
          <a:p>
            <a:pPr lvl="1"/>
            <a:r>
              <a:rPr lang="en-US" dirty="0" smtClean="0"/>
              <a:t> We’re in the beginning of the end of real communications that actually convey warmth, personal involvement and concern</a:t>
            </a:r>
          </a:p>
          <a:p>
            <a:pPr lvl="1"/>
            <a:r>
              <a:rPr lang="en-US" dirty="0" smtClean="0"/>
              <a:t> There is no rebel force fighting to retain the last vestiges of human contact that could prevent us all from being locked in our own narrow stalls of technology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shrinking planet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Incredible advances in technology have shrunken the planet</a:t>
            </a:r>
          </a:p>
          <a:p>
            <a:r>
              <a:rPr lang="en-US" dirty="0" smtClean="0"/>
              <a:t>Today, the mere push of a button or keyboard transports us to other people in other places</a:t>
            </a:r>
          </a:p>
          <a:p>
            <a:r>
              <a:rPr lang="en-US" dirty="0" smtClean="0"/>
              <a:t> The benefits are bountiful and have led to giant leaps of advancement in many fields </a:t>
            </a:r>
          </a:p>
          <a:p>
            <a:r>
              <a:rPr lang="en-US" dirty="0" smtClean="0"/>
              <a:t>We are the ‘best’ communicators of modern time because of the speed with which we can do it, but</a:t>
            </a:r>
          </a:p>
          <a:p>
            <a:pPr lvl="1"/>
            <a:r>
              <a:rPr lang="en-US" dirty="0" smtClean="0"/>
              <a:t> We have largely forgotten what our own handwriting looks like, our </a:t>
            </a:r>
            <a:r>
              <a:rPr lang="en-US" dirty="0" smtClean="0"/>
              <a:t>what our </a:t>
            </a:r>
            <a:r>
              <a:rPr lang="en-US" dirty="0" smtClean="0"/>
              <a:t>friends sound like, or what </a:t>
            </a:r>
            <a:r>
              <a:rPr lang="en-US" dirty="0" smtClean="0"/>
              <a:t>our</a:t>
            </a:r>
            <a:r>
              <a:rPr lang="en-US" dirty="0" smtClean="0"/>
              <a:t> </a:t>
            </a:r>
            <a:r>
              <a:rPr lang="en-US" dirty="0" smtClean="0"/>
              <a:t>loved ones look like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Seduced by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are seduced by the allure of devices we don’t fully understand but still are determined to use</a:t>
            </a:r>
          </a:p>
          <a:p>
            <a:pPr lvl="1"/>
            <a:r>
              <a:rPr lang="en-US" dirty="0" smtClean="0"/>
              <a:t>from the early years to our last conscious acts the human race is in a frantic daily sprint to stay in touch.</a:t>
            </a:r>
          </a:p>
          <a:p>
            <a:pPr lvl="1"/>
            <a:r>
              <a:rPr lang="en-US" dirty="0" smtClean="0"/>
              <a:t>We are keeping tabs instead of keeping in touch</a:t>
            </a:r>
          </a:p>
          <a:p>
            <a:r>
              <a:rPr lang="en-US" dirty="0" smtClean="0"/>
              <a:t>In the process, we have lost ‘real’ touch with the most important principles of human connectedness</a:t>
            </a:r>
          </a:p>
          <a:p>
            <a:r>
              <a:rPr lang="en-US" dirty="0" smtClean="0"/>
              <a:t>Multi-function technology has devolved us into multi-tasking fanatics who willingly choose to isolate in the process of ‘communicating.’ The result of all of this connectivity: we may be witnessing and hastening the end of real human communication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Oh, the irony of it 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death of the real written and spoken word has not occurred – but we are close to laying them both to rest</a:t>
            </a:r>
          </a:p>
          <a:p>
            <a:pPr lvl="1"/>
            <a:r>
              <a:rPr lang="en-US" dirty="0" smtClean="0"/>
              <a:t>Ironically, we believe we are communicating at the highest level when, in fact, we have reduced the art to a cold, technical exercise devoid of deeper thought, feeling and warmth </a:t>
            </a:r>
          </a:p>
          <a:p>
            <a:r>
              <a:rPr lang="en-US" dirty="0" smtClean="0"/>
              <a:t>Former NBC news anchorman Tom Brokaw warned in a recent speech that the generation emerging from college is in danger of living a ‘virtual life’ instead of an actual life. But the tech virus has spread to us all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82962"/>
          </a:xfrm>
        </p:spPr>
        <p:txBody>
          <a:bodyPr>
            <a:noAutofit/>
          </a:bodyPr>
          <a:lstStyle/>
          <a:p>
            <a:r>
              <a:rPr lang="en-US" sz="8800" dirty="0" smtClean="0"/>
              <a:t>Can we talk?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314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Is Modern Communications Technology Ringing the Death Knell of ‘Real’ Communications? </vt:lpstr>
      <vt:lpstr>Did you know?</vt:lpstr>
      <vt:lpstr>Speed is everything</vt:lpstr>
      <vt:lpstr>A global warning</vt:lpstr>
      <vt:lpstr>A shrinking planet</vt:lpstr>
      <vt:lpstr>Seduced by technology</vt:lpstr>
      <vt:lpstr>Oh, the irony of it all</vt:lpstr>
      <vt:lpstr>Can we talk?</vt:lpstr>
    </vt:vector>
  </TitlesOfParts>
  <Company>Operations Analysis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Florida</dc:title>
  <dc:creator>jhice</dc:creator>
  <cp:lastModifiedBy>jhice</cp:lastModifiedBy>
  <cp:revision>42</cp:revision>
  <dcterms:created xsi:type="dcterms:W3CDTF">2009-04-13T02:23:06Z</dcterms:created>
  <dcterms:modified xsi:type="dcterms:W3CDTF">2009-05-13T00:33:48Z</dcterms:modified>
</cp:coreProperties>
</file>